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44F88-3613-497C-915B-82A26DEBA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EFD10E-8DDA-4FB2-A9B1-CB58AD7EB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615F70-92CB-45D5-BD08-AAA299D9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CB7313-AA76-4BEA-9864-97154723B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43B9BD-63FB-4BDB-9E50-0DCF2B6C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14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903E1-0641-40EC-A159-AD5449A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FB3E24-FE63-4088-8FC9-AD639F5F9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4F6830-6788-4D19-814C-0B3B5DE4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0D8A66-687F-4114-B9D2-FE513E8E6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DCEFBB-6257-4974-8E57-A8B29D79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03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C1A54B0-9D9F-48B1-92BB-4B69E4CDB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88913C4-F49F-4759-AA62-D5A859374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FC545C-8973-4834-A023-D82E69BC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4299DB-6603-4D9C-AD7C-72324C6B1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7F1460-1369-447A-BC11-EAA1567E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66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27B10-1F3D-4EC4-8DC6-4AE469A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82C2C9-C158-4C93-A3AD-4FA993F9F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13DD94-8FF5-4BBB-8C26-E8BFF6E2F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F80977-E7E4-41B9-9E10-7F10CD37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B03C2E-9CF0-4B7D-98D2-26BBF1B4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6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DA2FD-D239-4E32-94EC-7E68C331C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ACB2F6-C899-46C0-A700-9A78D25D5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A0082B-D9C9-4791-B86A-1DD070969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F9689E-DE23-4860-83CB-1A0069A7F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6890A0-2A45-4ED0-9ABA-52F40D5A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71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010F10-4FEC-412A-BDB2-63676A959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EE5793-B74A-4F9B-BBD0-7698FF6AC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91D713-3BCC-4F97-A0FE-6A6B8C0A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2EED96-6C44-490E-8EA7-8F56C4E36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39B8FE-4A6C-4ED3-B8E0-18C44843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A2BA6C-2141-45AE-B7DD-36D83B19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806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1CFB20-6346-4D85-906F-637296D05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F85BF5-BB49-49A8-98C7-7F3A522BF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8754C2-57BC-4332-B542-67703188C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4CDB49-25AB-4188-B7C9-2DBF2898DB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9617320-14F7-4D72-A695-E01680275F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E041372-C996-4DB4-9891-B1513607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1E715B-FAAA-4C56-A24B-5CF61C7A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D2CB353-B9AC-4F6E-999D-3BBCEE25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4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A3920-711E-4BF7-8E5E-02E2A0F8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49F55A6-C3C5-4A68-B469-97A549AF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6DF204-2B74-40CC-B333-C375E6BCD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605FF35-BF59-4C54-8E7F-2CB6AA425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8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0DAC259-427C-4244-B7FE-634721C7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BE921D-690B-48C8-9F92-C0BB57333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6FD4D22-2651-4D83-B87B-2E512EAF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87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C5F53-FB4D-4648-9924-0FA7EBDB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183C83-42A8-4C1E-802B-E215470F4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EC6B74-74E2-4DEE-A83C-AAE4E7747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33E928-26CB-43E3-BE0C-8D6CA609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EBB18E-E1A6-40C0-A3F4-76529B7CE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818208-632F-4A9F-B0D1-DE612333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00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5C2C85-A521-4744-9769-390E6975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5AB45E3-0357-43FA-B590-D64158520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F50014-C438-44A7-88AF-B524393A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98FE27-3027-42CF-A053-ACD04837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FEF22F-A2BE-4F62-A6F1-243E4499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46ECE0-D01F-46A7-B433-DDC17E7D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9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F906CB-B388-4392-BC65-3D74C4C17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BAB96B-8D68-46BA-917E-FE493ED79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0DF051-D903-44E4-906B-5099D87DA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F5E1B-670B-4F6A-AA76-3C8684A2F87C}" type="datetimeFigureOut">
              <a:rPr lang="de-DE" smtClean="0"/>
              <a:t>08.03.2021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D7FF35-A606-42CC-805B-98C5417DD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92C3C9-782B-417F-961E-973B5829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CB880-1D6D-474A-A14E-DEE686FD83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04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41A7E-EA58-4107-A450-F432A7AC7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Frost und negative Auswirkungen in der Natur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2BFC157-9BB8-4A67-BB7D-3020D71752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303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063BB-2299-41C9-BF30-B7F6F670D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8808D9-52CA-4D4F-A45E-7018136E7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 Warum verursacht Frost Schäden?</a:t>
            </a:r>
          </a:p>
          <a:p>
            <a:r>
              <a:rPr lang="de-DE" dirty="0"/>
              <a:t>Welche Lebewesen sind besonders betroffen?</a:t>
            </a:r>
          </a:p>
          <a:p>
            <a:r>
              <a:rPr lang="de-DE" dirty="0"/>
              <a:t>Woran erkenne ich Frostschäden?</a:t>
            </a:r>
          </a:p>
        </p:txBody>
      </p:sp>
    </p:spTree>
    <p:extLst>
      <p:ext uri="{BB962C8B-B14F-4D97-AF65-F5344CB8AC3E}">
        <p14:creationId xmlns:p14="http://schemas.microsoft.com/office/powerpoint/2010/main" val="325001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45D205-E8F1-4FE0-9885-02907394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verursacht Frost Schäden?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28EDA7-7D02-4773-865F-E864DFC55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</p:txBody>
      </p:sp>
    </p:spTree>
    <p:extLst>
      <p:ext uri="{BB962C8B-B14F-4D97-AF65-F5344CB8AC3E}">
        <p14:creationId xmlns:p14="http://schemas.microsoft.com/office/powerpoint/2010/main" val="2410150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4F1F2C-01F8-46F9-8C1A-D22447297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Lebewesen sind besonders betroffen?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6C1E88-D089-430C-B586-F8BAB9553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119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339D2-381D-41DE-B03E-0BFFE5311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Woran erkenne ich Frostschäden?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6127FF-92C2-4F41-A02D-666CC9EC4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  <a:p>
            <a:r>
              <a:rPr lang="de-DE" dirty="0"/>
              <a:t>Blablabla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85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Breitbild</PresentationFormat>
  <Paragraphs>17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Frost und negative Auswirkungen in der Natur</vt:lpstr>
      <vt:lpstr>Gliederung</vt:lpstr>
      <vt:lpstr>Warum verursacht Frost Schäden? </vt:lpstr>
      <vt:lpstr>Welche Lebewesen sind besonders betroffen? </vt:lpstr>
      <vt:lpstr>Woran erkenne ich Frostschäden?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Frost und negative Auswirkungen in der Natur</dc:title>
  <dc:creator>Phillip Lewandowski</dc:creator>
  <cp:lastModifiedBy>Phillip Lewandowski</cp:lastModifiedBy>
  <cp:revision>1</cp:revision>
  <dcterms:created xsi:type="dcterms:W3CDTF">2021-03-08T16:04:14Z</dcterms:created>
  <dcterms:modified xsi:type="dcterms:W3CDTF">2021-03-08T16:06:20Z</dcterms:modified>
</cp:coreProperties>
</file>