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1A29D-93B9-4EEF-81E2-78AEB22E4041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C8774-4CDA-47E7-8AC9-AC296F0626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Microsoft Office PowerPoint</Application>
  <PresentationFormat>Breitbild</PresentationFormat>
  <Paragraphs>148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Abadi Extra Light</vt:lpstr>
      <vt:lpstr>Aparajita</vt:lpstr>
      <vt:lpstr>Arial</vt:lpstr>
      <vt:lpstr>Calibri</vt:lpstr>
      <vt:lpstr>Rockwell</vt:lpstr>
      <vt:lpstr>Rockwell Condensed</vt:lpstr>
      <vt:lpstr>Wingdings</vt:lpstr>
      <vt:lpstr>Holzart</vt:lpstr>
      <vt:lpstr>PowerPoint-Präsentation</vt:lpstr>
      <vt:lpstr>GLIEDERUNG</vt:lpstr>
      <vt:lpstr>widerstand</vt:lpstr>
      <vt:lpstr>widerstand</vt:lpstr>
      <vt:lpstr>PowerPoint-Präsentation</vt:lpstr>
      <vt:lpstr>Formen von Opposition &amp;     Widerstand</vt:lpstr>
      <vt:lpstr>Nonkonformität</vt:lpstr>
      <vt:lpstr>verweigerung</vt:lpstr>
      <vt:lpstr>PROTEST</vt:lpstr>
      <vt:lpstr>WIDERSTAND</vt:lpstr>
      <vt:lpstr>   </vt:lpstr>
      <vt:lpstr>Staatsstreich 20. juli 1944</vt:lpstr>
      <vt:lpstr>PowerPoint-Präsentation</vt:lpstr>
      <vt:lpstr>Die weiße rose</vt:lpstr>
      <vt:lpstr>Die weiße rose</vt:lpstr>
      <vt:lpstr>PowerPoint-Präsentation</vt:lpstr>
      <vt:lpstr>Möglichkeiten &amp; grenzen</vt:lpstr>
      <vt:lpstr>bewertung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Abdurrahman Gaymaz</dc:creator>
  <cp:lastModifiedBy>Abdurrahman Gaymaz</cp:lastModifiedBy>
  <cp:revision>5</cp:revision>
  <dcterms:created xsi:type="dcterms:W3CDTF">2018-11-01T13:22:06Z</dcterms:created>
  <dcterms:modified xsi:type="dcterms:W3CDTF">2018-11-01T20:13:50Z</dcterms:modified>
</cp:coreProperties>
</file>